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9FD7A308-7248-4582-A54C-60938270C172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07D0D01-C55B-404F-9D2C-5552E96642D1}" type="datetimeFigureOut">
              <a:rPr lang="en-AU" smtClean="0"/>
              <a:t>7/10/2012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7772400" cy="3126209"/>
          </a:xfrm>
        </p:spPr>
        <p:txBody>
          <a:bodyPr/>
          <a:lstStyle/>
          <a:p>
            <a:r>
              <a:rPr lang="en-AU" dirty="0" smtClean="0"/>
              <a:t>Facts about reading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4221088"/>
            <a:ext cx="6400800" cy="1752600"/>
          </a:xfrm>
        </p:spPr>
        <p:txBody>
          <a:bodyPr>
            <a:normAutofit/>
          </a:bodyPr>
          <a:lstStyle/>
          <a:p>
            <a:pPr marL="342900" indent="-342900" algn="l">
              <a:buFont typeface="Arial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Nearly half the population struggles without the literacy skills to meet the most basic demands of everyday life and work.  </a:t>
            </a:r>
          </a:p>
          <a:p>
            <a:pPr algn="l"/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03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8712968" cy="1143000"/>
          </a:xfrm>
        </p:spPr>
        <p:txBody>
          <a:bodyPr/>
          <a:lstStyle/>
          <a:p>
            <a:r>
              <a:rPr lang="en-AU" dirty="0" smtClean="0"/>
              <a:t>Improved Memory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636912"/>
            <a:ext cx="7467600" cy="3240360"/>
          </a:xfrm>
        </p:spPr>
        <p:txBody>
          <a:bodyPr/>
          <a:lstStyle/>
          <a:p>
            <a:r>
              <a:rPr lang="en-AU" dirty="0" smtClean="0"/>
              <a:t>Reading helps improve memory.</a:t>
            </a:r>
          </a:p>
          <a:p>
            <a:r>
              <a:rPr lang="en-AU" dirty="0" smtClean="0"/>
              <a:t>The more you read the more you train your brain to function </a:t>
            </a:r>
          </a:p>
          <a:p>
            <a:r>
              <a:rPr lang="en-AU" dirty="0" smtClean="0"/>
              <a:t>Reading requires remembering facts, figures and information about characters and events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317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7239000" cy="1143000"/>
          </a:xfrm>
        </p:spPr>
        <p:txBody>
          <a:bodyPr/>
          <a:lstStyle/>
          <a:p>
            <a:r>
              <a:rPr lang="en-AU" dirty="0" smtClean="0"/>
              <a:t>Improves writing skills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3140968"/>
            <a:ext cx="7467600" cy="2736304"/>
          </a:xfrm>
        </p:spPr>
        <p:txBody>
          <a:bodyPr/>
          <a:lstStyle/>
          <a:p>
            <a:r>
              <a:rPr lang="en-AU" dirty="0" smtClean="0"/>
              <a:t>Reading improves your writing ability</a:t>
            </a:r>
          </a:p>
          <a:p>
            <a:endParaRPr lang="en-AU" dirty="0" smtClean="0"/>
          </a:p>
          <a:p>
            <a:r>
              <a:rPr lang="en-AU" dirty="0" smtClean="0"/>
              <a:t>This occurs as you become more of a critical thinker and use great vocabulary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08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928992" cy="1143000"/>
          </a:xfrm>
        </p:spPr>
        <p:txBody>
          <a:bodyPr/>
          <a:lstStyle/>
          <a:p>
            <a:r>
              <a:rPr lang="en-AU" dirty="0" smtClean="0"/>
              <a:t>Creates conversation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409800"/>
            <a:ext cx="7467600" cy="4419600"/>
          </a:xfrm>
        </p:spPr>
        <p:txBody>
          <a:bodyPr/>
          <a:lstStyle/>
          <a:p>
            <a:r>
              <a:rPr lang="en-AU" dirty="0" smtClean="0"/>
              <a:t>Reading always provides a talking point</a:t>
            </a:r>
          </a:p>
          <a:p>
            <a:endParaRPr lang="en-AU" dirty="0" smtClean="0"/>
          </a:p>
          <a:p>
            <a:r>
              <a:rPr lang="en-AU" dirty="0" smtClean="0"/>
              <a:t>You can discuss various plots in the novels you read and the things you are learning</a:t>
            </a:r>
          </a:p>
          <a:p>
            <a:endParaRPr lang="en-AU" dirty="0" smtClean="0"/>
          </a:p>
          <a:p>
            <a:r>
              <a:rPr lang="en-AU" dirty="0" smtClean="0"/>
              <a:t>Reading creates endless possibilities  of sharing with like minded people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6928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124744"/>
            <a:ext cx="7239000" cy="1143000"/>
          </a:xfrm>
        </p:spPr>
        <p:txBody>
          <a:bodyPr/>
          <a:lstStyle/>
          <a:p>
            <a:r>
              <a:rPr lang="en-AU" dirty="0" smtClean="0"/>
              <a:t>Expands your imagination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636912"/>
            <a:ext cx="7992888" cy="4419600"/>
          </a:xfrm>
        </p:spPr>
        <p:txBody>
          <a:bodyPr/>
          <a:lstStyle/>
          <a:p>
            <a:r>
              <a:rPr lang="en-AU" dirty="0" smtClean="0"/>
              <a:t>When you read you learn to communicate efficiently</a:t>
            </a:r>
          </a:p>
          <a:p>
            <a:r>
              <a:rPr lang="en-AU" dirty="0" smtClean="0"/>
              <a:t>You expand your imagination </a:t>
            </a:r>
          </a:p>
          <a:p>
            <a:r>
              <a:rPr lang="en-AU" dirty="0" smtClean="0"/>
              <a:t>Reading helps create common knowledge- it helps you know what other people know so that instead of repeating their mistakes and experiments you can expand upon them and go forward as a community.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3588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239000" cy="1143000"/>
          </a:xfrm>
        </p:spPr>
        <p:txBody>
          <a:bodyPr/>
          <a:lstStyle/>
          <a:p>
            <a:r>
              <a:rPr lang="en-AU" dirty="0"/>
              <a:t>S</a:t>
            </a:r>
            <a:r>
              <a:rPr lang="en-AU" dirty="0" smtClean="0"/>
              <a:t>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916832"/>
            <a:ext cx="7467600" cy="4419600"/>
          </a:xfrm>
        </p:spPr>
        <p:txBody>
          <a:bodyPr/>
          <a:lstStyle/>
          <a:p>
            <a:r>
              <a:rPr lang="en-AU" dirty="0" smtClean="0"/>
              <a:t>46% of Australians can’t read newspapers, follow a recipe, make sense of a timetable or understand the instructions on a medicine bottle.</a:t>
            </a:r>
          </a:p>
          <a:p>
            <a:endParaRPr lang="en-AU" dirty="0" smtClean="0"/>
          </a:p>
          <a:p>
            <a:r>
              <a:rPr lang="en-AU" dirty="0" smtClean="0"/>
              <a:t>The list goes on …………………………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659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The amazing benefits of reading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438400"/>
            <a:ext cx="7467600" cy="4419600"/>
          </a:xfrm>
        </p:spPr>
        <p:txBody>
          <a:bodyPr/>
          <a:lstStyle/>
          <a:p>
            <a:r>
              <a:rPr lang="en-AU" dirty="0" smtClean="0"/>
              <a:t>Reading is an active mental process. </a:t>
            </a:r>
          </a:p>
          <a:p>
            <a:endParaRPr lang="en-AU" dirty="0" smtClean="0"/>
          </a:p>
          <a:p>
            <a:r>
              <a:rPr lang="en-AU" dirty="0" smtClean="0"/>
              <a:t>Reading makes you use your brain.</a:t>
            </a:r>
          </a:p>
          <a:p>
            <a:endParaRPr lang="en-AU" dirty="0" smtClean="0"/>
          </a:p>
          <a:p>
            <a:r>
              <a:rPr lang="en-AU" dirty="0" smtClean="0"/>
              <a:t>While reading you are forced to reason about many things which are unfamiliar to you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5753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276872"/>
            <a:ext cx="7239000" cy="72008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Reading improves Vocabulary 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708920"/>
            <a:ext cx="7467600" cy="4419600"/>
          </a:xfrm>
        </p:spPr>
        <p:txBody>
          <a:bodyPr/>
          <a:lstStyle/>
          <a:p>
            <a:r>
              <a:rPr lang="en-AU" dirty="0" smtClean="0"/>
              <a:t>Reading expands your vocabulary.</a:t>
            </a:r>
          </a:p>
          <a:p>
            <a:endParaRPr lang="en-AU" dirty="0" smtClean="0"/>
          </a:p>
          <a:p>
            <a:r>
              <a:rPr lang="en-AU" dirty="0" smtClean="0"/>
              <a:t>It improves your spelling </a:t>
            </a:r>
          </a:p>
          <a:p>
            <a:endParaRPr lang="en-AU" dirty="0" smtClean="0"/>
          </a:p>
          <a:p>
            <a:r>
              <a:rPr lang="en-AU" dirty="0" smtClean="0"/>
              <a:t>You learn to infer the meaning of words by exploring the context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8652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Gives you a glimpse into other cultures and places of the world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3068960"/>
            <a:ext cx="7467600" cy="3974936"/>
          </a:xfrm>
        </p:spPr>
        <p:txBody>
          <a:bodyPr/>
          <a:lstStyle/>
          <a:p>
            <a:r>
              <a:rPr lang="en-AU" dirty="0" smtClean="0"/>
              <a:t>How would you know about life in China or Italy if you don’t  read about it?</a:t>
            </a:r>
          </a:p>
          <a:p>
            <a:r>
              <a:rPr lang="en-AU" dirty="0" smtClean="0"/>
              <a:t>Reading allows you to learn about cultural diversity</a:t>
            </a:r>
          </a:p>
          <a:p>
            <a:r>
              <a:rPr lang="en-AU" dirty="0" smtClean="0"/>
              <a:t>You become more aware about the different places and learn about the fabulous history of the people. </a:t>
            </a:r>
          </a:p>
        </p:txBody>
      </p:sp>
    </p:spTree>
    <p:extLst>
      <p:ext uri="{BB962C8B-B14F-4D97-AF65-F5344CB8AC3E}">
        <p14:creationId xmlns:p14="http://schemas.microsoft.com/office/powerpoint/2010/main" val="210686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98884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Improves concentration and focus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3284984"/>
            <a:ext cx="7467600" cy="3196952"/>
          </a:xfrm>
        </p:spPr>
        <p:txBody>
          <a:bodyPr/>
          <a:lstStyle/>
          <a:p>
            <a:r>
              <a:rPr lang="en-AU" dirty="0" smtClean="0"/>
              <a:t>When you read you are required to focus for longer periods of time.</a:t>
            </a:r>
          </a:p>
          <a:p>
            <a:r>
              <a:rPr lang="en-AU" dirty="0" smtClean="0"/>
              <a:t>When you read a book your concentration will improve as the information is lengthier than an e-mail or shorter chunks of information.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1814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239000" cy="1143000"/>
          </a:xfrm>
        </p:spPr>
        <p:txBody>
          <a:bodyPr/>
          <a:lstStyle/>
          <a:p>
            <a:r>
              <a:rPr lang="en-AU" dirty="0" smtClean="0"/>
              <a:t>Reading Reduces stress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12976"/>
            <a:ext cx="7467600" cy="2448272"/>
          </a:xfrm>
        </p:spPr>
        <p:txBody>
          <a:bodyPr>
            <a:normAutofit/>
          </a:bodyPr>
          <a:lstStyle/>
          <a:p>
            <a:r>
              <a:rPr lang="en-AU" dirty="0" smtClean="0"/>
              <a:t>When reading a book the mind shifts gears</a:t>
            </a:r>
          </a:p>
          <a:p>
            <a:r>
              <a:rPr lang="en-AU" dirty="0" smtClean="0"/>
              <a:t>After  a stressful day a book can be a great distraction</a:t>
            </a:r>
          </a:p>
          <a:p>
            <a:r>
              <a:rPr lang="en-AU" dirty="0" smtClean="0"/>
              <a:t>Reading a fiction book is a great idea right before bedtime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8593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268760"/>
            <a:ext cx="7239000" cy="1143000"/>
          </a:xfrm>
        </p:spPr>
        <p:txBody>
          <a:bodyPr/>
          <a:lstStyle/>
          <a:p>
            <a:r>
              <a:rPr lang="en-AU" dirty="0" smtClean="0"/>
              <a:t>Greater tranquility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3068960"/>
            <a:ext cx="7467600" cy="2302768"/>
          </a:xfrm>
        </p:spPr>
        <p:txBody>
          <a:bodyPr/>
          <a:lstStyle/>
          <a:p>
            <a:r>
              <a:rPr lang="en-AU" dirty="0" smtClean="0"/>
              <a:t>Reading actually forces you to stay calm and keep still</a:t>
            </a:r>
          </a:p>
          <a:p>
            <a:endParaRPr lang="en-AU" dirty="0" smtClean="0"/>
          </a:p>
          <a:p>
            <a:r>
              <a:rPr lang="en-AU" dirty="0" smtClean="0"/>
              <a:t>This works well for reducing anxiety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631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239000" cy="1143000"/>
          </a:xfrm>
        </p:spPr>
        <p:txBody>
          <a:bodyPr/>
          <a:lstStyle/>
          <a:p>
            <a:r>
              <a:rPr lang="en-AU" dirty="0" smtClean="0"/>
              <a:t>Build Self Esteem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420888"/>
            <a:ext cx="7467600" cy="2304256"/>
          </a:xfrm>
        </p:spPr>
        <p:txBody>
          <a:bodyPr/>
          <a:lstStyle/>
          <a:p>
            <a:r>
              <a:rPr lang="en-AU" dirty="0" smtClean="0"/>
              <a:t>The more you read the more knowledgeable you become.</a:t>
            </a:r>
          </a:p>
          <a:p>
            <a:r>
              <a:rPr lang="en-AU" dirty="0" smtClean="0"/>
              <a:t>With more knowledge comes more confidence</a:t>
            </a:r>
          </a:p>
          <a:p>
            <a:r>
              <a:rPr lang="en-AU" dirty="0" smtClean="0"/>
              <a:t>People trust you and look up to you for answers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2171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141</TotalTime>
  <Words>426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Thermal</vt:lpstr>
      <vt:lpstr>Facts about reading</vt:lpstr>
      <vt:lpstr>Statistics</vt:lpstr>
      <vt:lpstr>The amazing benefits of reading</vt:lpstr>
      <vt:lpstr>Reading improves Vocabulary  </vt:lpstr>
      <vt:lpstr>Gives you a glimpse into other cultures and places of the world </vt:lpstr>
      <vt:lpstr>Improves concentration and focus</vt:lpstr>
      <vt:lpstr>Reading Reduces stress</vt:lpstr>
      <vt:lpstr>Greater tranquility</vt:lpstr>
      <vt:lpstr>Build Self Esteem</vt:lpstr>
      <vt:lpstr>Improved Memory</vt:lpstr>
      <vt:lpstr>Improves writing skills</vt:lpstr>
      <vt:lpstr>Creates conversation</vt:lpstr>
      <vt:lpstr>Expands your imagination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Facts</dc:title>
  <dc:creator>MANTZANIDIS, Debbie(MNT)</dc:creator>
  <cp:lastModifiedBy>MANTZANIDIS, Debbie(MNT)</cp:lastModifiedBy>
  <cp:revision>11</cp:revision>
  <dcterms:created xsi:type="dcterms:W3CDTF">2012-10-07T08:01:07Z</dcterms:created>
  <dcterms:modified xsi:type="dcterms:W3CDTF">2012-10-07T10:22:29Z</dcterms:modified>
</cp:coreProperties>
</file>